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62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717" autoAdjust="0"/>
  </p:normalViewPr>
  <p:slideViewPr>
    <p:cSldViewPr>
      <p:cViewPr varScale="1">
        <p:scale>
          <a:sx n="101" d="100"/>
          <a:sy n="101" d="100"/>
        </p:scale>
        <p:origin x="-9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17760-FD84-4BE2-A025-6C6E479D5181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E6652-2992-480D-860A-54E870254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491412" cy="3538542"/>
          </a:xfrm>
        </p:spPr>
        <p:txBody>
          <a:bodyPr/>
          <a:lstStyle/>
          <a:p>
            <a:pPr algn="ctr"/>
            <a:r>
              <a:rPr lang="ru-RU" sz="2800" dirty="0" smtClean="0"/>
              <a:t>Внеклассное мероприятие «Дорогой доброты и человечности»»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Подготовила и провела: </a:t>
            </a:r>
          </a:p>
          <a:p>
            <a:r>
              <a:rPr lang="ru-RU" dirty="0" err="1" smtClean="0"/>
              <a:t>Валова</a:t>
            </a:r>
            <a:r>
              <a:rPr lang="ru-RU" dirty="0" smtClean="0"/>
              <a:t> </a:t>
            </a:r>
            <a:r>
              <a:rPr lang="ru-RU" dirty="0" smtClean="0"/>
              <a:t>Елена Геннадьевна</a:t>
            </a:r>
          </a:p>
          <a:p>
            <a:r>
              <a:rPr lang="ru-RU" dirty="0" smtClean="0"/>
              <a:t>МБОУ «Зырянская средняя общеобразовательная школа»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 это серьёзное,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Главное, важное,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Очень нужно для каждого.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нем забота и ласка,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Теплота и любовь.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нем стремленье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помощь прийти вновь и вновь.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качество в сердце у многих живет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 боли других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Позабыть не дает.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оно поважней,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лица красота.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Догадались, что это?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Сердец доброта!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4800" dirty="0" smtClean="0"/>
              <a:t>ВЫВОД: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- «Доброта – это все хорошее, красивое»;</a:t>
            </a:r>
          </a:p>
          <a:p>
            <a:r>
              <a:rPr lang="ru-RU" dirty="0" smtClean="0"/>
              <a:t>- «Доброта – это отзывчивость, душевное расположение к людям, стремление сделать добро другим»</a:t>
            </a:r>
          </a:p>
          <a:p>
            <a:r>
              <a:rPr lang="ru-RU" dirty="0" smtClean="0"/>
              <a:t>_ «Доброта – это хорошее, светлое чувство»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какого человека можно назвать добрым?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Добрый человек- тот, который любит животных, он готов в трудную минуту прийти на помощь.</a:t>
            </a:r>
          </a:p>
          <a:p>
            <a:r>
              <a:rPr lang="ru-RU" dirty="0" smtClean="0"/>
              <a:t>- Добрый человек любит природу и бережет её.</a:t>
            </a:r>
          </a:p>
          <a:p>
            <a:r>
              <a:rPr lang="ru-RU" dirty="0" smtClean="0"/>
              <a:t>- Добрый человек любит птиц, зверей, помогает им выжить в зимнюю стужу.</a:t>
            </a:r>
          </a:p>
          <a:p>
            <a:r>
              <a:rPr lang="ru-RU" dirty="0" smtClean="0"/>
              <a:t>- Добрый человек старается быть аккуратным, вежливым и внимательным в общении с друзьями и близкими.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Доброта –</a:t>
            </a:r>
            <a:r>
              <a:rPr lang="ru-RU" dirty="0" smtClean="0"/>
              <a:t> это отзывчивость, душевное расположение к людям, стремление делать добро другим. Качества, определяющие доброту: добродетельный, добродушный, доброжелательный, добронравный, добропорядочный, добросердечный, добросовестный.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Добродетельный – это тот, кто…</a:t>
            </a:r>
          </a:p>
          <a:p>
            <a:r>
              <a:rPr lang="ru-RU" dirty="0" smtClean="0"/>
              <a:t>Добродушный – это тот, кто..</a:t>
            </a:r>
          </a:p>
          <a:p>
            <a:r>
              <a:rPr lang="ru-RU" dirty="0" smtClean="0"/>
              <a:t>Доброжелательный – это тот, кто…</a:t>
            </a:r>
          </a:p>
          <a:p>
            <a:r>
              <a:rPr lang="ru-RU" dirty="0" smtClean="0"/>
              <a:t>Добронравный – это тот, кто…</a:t>
            </a:r>
          </a:p>
          <a:p>
            <a:r>
              <a:rPr lang="ru-RU" dirty="0" smtClean="0"/>
              <a:t>Добропорядочный – это тот, кто…</a:t>
            </a:r>
          </a:p>
          <a:p>
            <a:r>
              <a:rPr lang="ru-RU" dirty="0" smtClean="0"/>
              <a:t>Добросердечный – это тот, кто…</a:t>
            </a:r>
          </a:p>
          <a:p>
            <a:r>
              <a:rPr lang="ru-RU" dirty="0" smtClean="0"/>
              <a:t>Добросовестный – это тот, кто…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«Относись к другому как к самому себе, люби ближнего своего как самого себя».</a:t>
            </a:r>
          </a:p>
          <a:p>
            <a:pPr algn="ctr">
              <a:buNone/>
            </a:pPr>
            <a:r>
              <a:rPr lang="ru-RU" sz="4000" dirty="0" smtClean="0"/>
              <a:t> </a:t>
            </a:r>
          </a:p>
          <a:p>
            <a:pPr algn="ctr">
              <a:buNone/>
            </a:pPr>
            <a:r>
              <a:rPr lang="ru-RU" b="1" i="1" dirty="0" smtClean="0"/>
              <a:t>Делайте добро! </a:t>
            </a:r>
            <a:endParaRPr lang="ru-RU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167</TotalTime>
  <Words>294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Внеклассное мероприятие «Дорогой доброты и человечности»»  </vt:lpstr>
      <vt:lpstr>Слайд 2</vt:lpstr>
      <vt:lpstr>            ВЫВОД:</vt:lpstr>
      <vt:lpstr>какого человека можно назвать добрым? 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2017-05-20T08:42:24Z</dcterms:created>
  <dcterms:modified xsi:type="dcterms:W3CDTF">2018-10-08T12:34:00Z</dcterms:modified>
</cp:coreProperties>
</file>