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5CE93-5669-4045-B944-4BA8275122F3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C027D-398B-4A13-8B0E-0237E3A19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779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5CE93-5669-4045-B944-4BA8275122F3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C027D-398B-4A13-8B0E-0237E3A19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30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5CE93-5669-4045-B944-4BA8275122F3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C027D-398B-4A13-8B0E-0237E3A19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136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5CE93-5669-4045-B944-4BA8275122F3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C027D-398B-4A13-8B0E-0237E3A19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631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5CE93-5669-4045-B944-4BA8275122F3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C027D-398B-4A13-8B0E-0237E3A19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271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5CE93-5669-4045-B944-4BA8275122F3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C027D-398B-4A13-8B0E-0237E3A19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754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5CE93-5669-4045-B944-4BA8275122F3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C027D-398B-4A13-8B0E-0237E3A19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121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5CE93-5669-4045-B944-4BA8275122F3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C027D-398B-4A13-8B0E-0237E3A19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42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5CE93-5669-4045-B944-4BA8275122F3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C027D-398B-4A13-8B0E-0237E3A19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313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5CE93-5669-4045-B944-4BA8275122F3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C027D-398B-4A13-8B0E-0237E3A19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789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5CE93-5669-4045-B944-4BA8275122F3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C027D-398B-4A13-8B0E-0237E3A19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98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5CE93-5669-4045-B944-4BA8275122F3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C027D-398B-4A13-8B0E-0237E3A19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94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11899" y="1512380"/>
            <a:ext cx="5118265" cy="970283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ИСКУССТВО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4" y="283660"/>
            <a:ext cx="8531655" cy="6342325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229696" y="2051001"/>
            <a:ext cx="5501547" cy="1289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ДАРИТЬ И 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81922" y="3177455"/>
            <a:ext cx="5274017" cy="1289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ПОДАРКИ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128216" y="3037688"/>
            <a:ext cx="6442970" cy="1289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ПРИНИМАТЬ 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06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37612" y="5068388"/>
            <a:ext cx="7267698" cy="1289277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4400" dirty="0" smtClean="0">
                <a:latin typeface="Comic Sans MS" panose="030F0702030302020204" pitchFamily="66" charset="0"/>
              </a:rPr>
              <a:t>это </a:t>
            </a:r>
            <a:r>
              <a:rPr lang="ru-RU" sz="4400" dirty="0">
                <a:latin typeface="Comic Sans MS" panose="030F0702030302020204" pitchFamily="66" charset="0"/>
              </a:rPr>
              <a:t>предмет, вещь, которую по собственному желанию безвозмездно дают, преподносят, дарят кому-нибудь с целью доставить удовольствие, </a:t>
            </a:r>
            <a:r>
              <a:rPr lang="ru-RU" sz="4400" dirty="0" smtClean="0">
                <a:latin typeface="Comic Sans MS" panose="030F0702030302020204" pitchFamily="66" charset="0"/>
              </a:rPr>
              <a:t>пользу. </a:t>
            </a:r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ru-RU" sz="4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Рисунок 4" descr="C:\Users\Администратор\Desktop\1456735770_colorful-balloons-3-0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33" y="819398"/>
            <a:ext cx="3146961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313787" y="605642"/>
            <a:ext cx="51700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ПОДАРОК – 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44318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Притча о Доброте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065" end="7128.1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7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11899" y="1512380"/>
            <a:ext cx="5118265" cy="970283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ИСКУССТВО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4" y="283660"/>
            <a:ext cx="8531655" cy="6342325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229696" y="2051001"/>
            <a:ext cx="5501547" cy="1289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ДАРИТЬ И 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81922" y="3177455"/>
            <a:ext cx="5274017" cy="1289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ПОДАРКИ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128216" y="3037688"/>
            <a:ext cx="6442970" cy="1289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ПРИНИМАТЬ 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68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6</Words>
  <Application>Microsoft Office PowerPoint</Application>
  <PresentationFormat>Широкоэкранный</PresentationFormat>
  <Paragraphs>10</Paragraphs>
  <Slides>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Comic Sans MS</vt:lpstr>
      <vt:lpstr>Тема Office</vt:lpstr>
      <vt:lpstr>ИСКУССТВО  </vt:lpstr>
      <vt:lpstr>  это предмет, вещь, которую по собственному желанию безвозмездно дают, преподносят, дарят кому-нибудь с целью доставить удовольствие, пользу.  </vt:lpstr>
      <vt:lpstr>Презентация PowerPoint</vt:lpstr>
      <vt:lpstr>ИСКУССТВО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ИСКУССТВО ДАРИТЬ  И ПРИНИМАТЬ  ПОДАРКИ</dc:title>
  <dc:creator>Admin</dc:creator>
  <cp:lastModifiedBy>Вожатая1</cp:lastModifiedBy>
  <cp:revision>5</cp:revision>
  <dcterms:created xsi:type="dcterms:W3CDTF">2018-04-18T17:50:57Z</dcterms:created>
  <dcterms:modified xsi:type="dcterms:W3CDTF">2018-10-17T05:57:23Z</dcterms:modified>
</cp:coreProperties>
</file>