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58" r:id="rId5"/>
    <p:sldId id="259" r:id="rId6"/>
    <p:sldId id="272" r:id="rId7"/>
    <p:sldId id="270" r:id="rId8"/>
    <p:sldId id="269" r:id="rId9"/>
    <p:sldId id="27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7" autoAdjust="0"/>
  </p:normalViewPr>
  <p:slideViewPr>
    <p:cSldViewPr>
      <p:cViewPr varScale="1">
        <p:scale>
          <a:sx n="70" d="100"/>
          <a:sy n="70" d="100"/>
        </p:scale>
        <p:origin x="13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AwT5/AYNg7Erc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orld_frie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2524" y="214290"/>
            <a:ext cx="3431476" cy="3429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4653136"/>
            <a:ext cx="356044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Внеклассное занятие для обучающихся </a:t>
            </a:r>
            <a:r>
              <a:rPr lang="ru-RU" sz="2000" dirty="0">
                <a:solidFill>
                  <a:schemeClr val="tx1"/>
                </a:solidFill>
              </a:rPr>
              <a:t>7</a:t>
            </a:r>
            <a:r>
              <a:rPr lang="ru-RU" sz="2000" dirty="0" smtClean="0">
                <a:solidFill>
                  <a:schemeClr val="tx1"/>
                </a:solidFill>
              </a:rPr>
              <a:t> класса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</a:rPr>
              <a:t>Посаженникова</a:t>
            </a:r>
            <a:r>
              <a:rPr lang="ru-RU" sz="2000" dirty="0" smtClean="0">
                <a:solidFill>
                  <a:schemeClr val="tx1"/>
                </a:solidFill>
              </a:rPr>
              <a:t> Е.В.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40219_900.png"/>
          <p:cNvPicPr>
            <a:picLocks noChangeAspect="1"/>
          </p:cNvPicPr>
          <p:nvPr/>
        </p:nvPicPr>
        <p:blipFill>
          <a:blip r:embed="rId3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785918" y="2643182"/>
            <a:ext cx="7358082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Региональный конкурс «Классный </a:t>
            </a:r>
            <a:r>
              <a:rPr lang="ru-RU" sz="3200" b="1" dirty="0" err="1" smtClean="0">
                <a:solidFill>
                  <a:srgbClr val="0000FF"/>
                </a:solidFill>
              </a:rPr>
              <a:t>классный</a:t>
            </a:r>
            <a:r>
              <a:rPr lang="ru-RU" sz="3200" b="1" dirty="0" smtClean="0">
                <a:solidFill>
                  <a:srgbClr val="0000FF"/>
                </a:solidFill>
              </a:rPr>
              <a:t> руководитель»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142852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автономное общеобразовательное учреждение  </a:t>
            </a:r>
          </a:p>
          <a:p>
            <a:pPr algn="ctr"/>
            <a:r>
              <a:rPr lang="ru-RU" dirty="0" smtClean="0"/>
              <a:t>«Белоярская средняя общеобразовательная школа №2»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00430" y="6357958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Томск 2018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олнце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50" y="500042"/>
            <a:ext cx="5359326" cy="5359326"/>
          </a:xfrm>
        </p:spPr>
      </p:pic>
      <p:pic>
        <p:nvPicPr>
          <p:cNvPr id="3" name="Рисунок 2" descr="40219_900.png"/>
          <p:cNvPicPr>
            <a:picLocks noChangeAspect="1"/>
          </p:cNvPicPr>
          <p:nvPr/>
        </p:nvPicPr>
        <p:blipFill>
          <a:blip r:embed="rId3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0219_900.png"/>
          <p:cNvPicPr>
            <a:picLocks noChangeAspect="1"/>
          </p:cNvPicPr>
          <p:nvPr/>
        </p:nvPicPr>
        <p:blipFill>
          <a:blip r:embed="rId2" cstate="print"/>
          <a:srcRect r="70299"/>
          <a:stretch>
            <a:fillRect/>
          </a:stretch>
        </p:blipFill>
        <p:spPr>
          <a:xfrm>
            <a:off x="-249" y="0"/>
            <a:ext cx="1756156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60648"/>
            <a:ext cx="7355160" cy="62646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Мультфильм </a:t>
            </a:r>
          </a:p>
          <a:p>
            <a:pPr marL="0" indent="0" algn="ctr">
              <a:buNone/>
            </a:pPr>
            <a:r>
              <a:rPr lang="ru-RU" dirty="0" smtClean="0"/>
              <a:t>Просмотр возможен только </a:t>
            </a:r>
          </a:p>
          <a:p>
            <a:pPr marL="0" indent="0" algn="ctr">
              <a:buNone/>
            </a:pPr>
            <a:r>
              <a:rPr lang="ru-RU" dirty="0" smtClean="0"/>
              <a:t>при скачивании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cloud.mail.ru/public/AwT5/AYNg7Erc8</a:t>
            </a:r>
            <a:endParaRPr lang="ru-RU" sz="2400" dirty="0" smtClean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26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Рисунок 4" descr="40219_900.png"/>
          <p:cNvPicPr>
            <a:picLocks noChangeAspect="1"/>
          </p:cNvPicPr>
          <p:nvPr/>
        </p:nvPicPr>
        <p:blipFill>
          <a:blip r:embed="rId2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71736" y="642918"/>
            <a:ext cx="6115064" cy="58104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FF"/>
                </a:solidFill>
              </a:rPr>
              <a:t>Мы </a:t>
            </a:r>
            <a:r>
              <a:rPr lang="ru-RU" sz="3600" b="1" dirty="0">
                <a:solidFill>
                  <a:srgbClr val="0000FF"/>
                </a:solidFill>
              </a:rPr>
              <a:t>разные, но мы </a:t>
            </a:r>
            <a:r>
              <a:rPr lang="ru-RU" sz="3600" b="1" dirty="0" smtClean="0">
                <a:solidFill>
                  <a:srgbClr val="0000FF"/>
                </a:solidFill>
              </a:rPr>
              <a:t>похожи</a:t>
            </a:r>
            <a:endParaRPr lang="ru-RU" sz="3600" b="1" dirty="0">
              <a:solidFill>
                <a:srgbClr val="0000FF"/>
              </a:solidFill>
            </a:endParaRPr>
          </a:p>
        </p:txBody>
      </p:sp>
      <p:pic>
        <p:nvPicPr>
          <p:cNvPr id="7" name="Содержимое 3" descr="1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692276"/>
            <a:ext cx="4459171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682944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Шарль Морис Талейран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4" name="Содержимое 3" descr="ph088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86182" y="1500174"/>
            <a:ext cx="4048849" cy="4872540"/>
          </a:xfrm>
        </p:spPr>
      </p:pic>
      <p:pic>
        <p:nvPicPr>
          <p:cNvPr id="5" name="Рисунок 4" descr="40219_900.png"/>
          <p:cNvPicPr>
            <a:picLocks noChangeAspect="1"/>
          </p:cNvPicPr>
          <p:nvPr/>
        </p:nvPicPr>
        <p:blipFill>
          <a:blip r:embed="rId3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Международный день Толерантности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Этот праздник был учрежден </a:t>
            </a:r>
            <a:r>
              <a:rPr lang="ru-RU" b="1" dirty="0" smtClean="0">
                <a:solidFill>
                  <a:srgbClr val="FF0000"/>
                </a:solidFill>
              </a:rPr>
              <a:t>16 ноября 1996 года </a:t>
            </a:r>
            <a:r>
              <a:rPr lang="ru-RU" sz="2400" dirty="0" smtClean="0"/>
              <a:t>по</a:t>
            </a:r>
          </a:p>
          <a:p>
            <a:pPr algn="ctr">
              <a:buNone/>
            </a:pPr>
            <a:r>
              <a:rPr lang="ru-RU" sz="2400" dirty="0" smtClean="0"/>
              <a:t>решению Генеральной   Ассамблеи ООН. </a:t>
            </a:r>
          </a:p>
          <a:p>
            <a:pPr algn="ctr">
              <a:buNone/>
            </a:pPr>
            <a:r>
              <a:rPr lang="ru-RU" sz="2400" dirty="0" smtClean="0"/>
              <a:t>Символом дня толерантности является радужный флаг</a:t>
            </a:r>
          </a:p>
          <a:p>
            <a:pPr algn="ctr">
              <a:buNone/>
            </a:pPr>
            <a:endParaRPr lang="ru-RU" sz="2400" dirty="0"/>
          </a:p>
        </p:txBody>
      </p:sp>
      <p:pic>
        <p:nvPicPr>
          <p:cNvPr id="4" name="Рисунок 3" descr="40219_9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0592" y="2780928"/>
            <a:ext cx="5912788" cy="3701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2708920"/>
            <a:ext cx="69008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Терпение, чувство юмора, непонимание, уважение мнения других, игнорирование, эгоизм, доброжелательность, умение владеть собой, нетерпимость, выражение пренебрежения, раздражительность, умение слушать собеседника, равнодушие, цинизм, понимание и принятие, чуткость, любознательность, гуманизм, немотивированная агрессивность.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44922"/>
              </p:ext>
            </p:extLst>
          </p:nvPr>
        </p:nvGraphicFramePr>
        <p:xfrm>
          <a:off x="683568" y="620689"/>
          <a:ext cx="7920880" cy="1728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84637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Толерантная личность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Интолерантная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личность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35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8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682944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Что такое толерантность?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5" name="Содержимое 4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2357430"/>
            <a:ext cx="5429288" cy="2414253"/>
          </a:xfrm>
        </p:spPr>
      </p:pic>
      <p:pic>
        <p:nvPicPr>
          <p:cNvPr id="4" name="Рисунок 3" descr="40219_900.png"/>
          <p:cNvPicPr>
            <a:picLocks noChangeAspect="1"/>
          </p:cNvPicPr>
          <p:nvPr/>
        </p:nvPicPr>
        <p:blipFill>
          <a:blip r:embed="rId3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8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Ладонь дружбы 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toler1.jpg"/>
          <p:cNvPicPr>
            <a:picLocks noChangeAspect="1"/>
          </p:cNvPicPr>
          <p:nvPr/>
        </p:nvPicPr>
        <p:blipFill>
          <a:blip r:embed="rId2" cstate="print"/>
          <a:srcRect l="738" t="774" r="738"/>
          <a:stretch>
            <a:fillRect/>
          </a:stretch>
        </p:blipFill>
        <p:spPr>
          <a:xfrm>
            <a:off x="3059832" y="1556792"/>
            <a:ext cx="4824254" cy="4667814"/>
          </a:xfrm>
          <a:prstGeom prst="rect">
            <a:avLst/>
          </a:prstGeom>
        </p:spPr>
      </p:pic>
      <p:pic>
        <p:nvPicPr>
          <p:cNvPr id="4" name="Рисунок 3" descr="40219_900.png"/>
          <p:cNvPicPr>
            <a:picLocks noChangeAspect="1"/>
          </p:cNvPicPr>
          <p:nvPr/>
        </p:nvPicPr>
        <p:blipFill>
          <a:blip r:embed="rId3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5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Рисунок 4" descr="40219_900.png"/>
          <p:cNvPicPr>
            <a:picLocks noChangeAspect="1"/>
          </p:cNvPicPr>
          <p:nvPr/>
        </p:nvPicPr>
        <p:blipFill>
          <a:blip r:embed="rId2" cstate="print"/>
          <a:srcRect r="70299"/>
          <a:stretch>
            <a:fillRect/>
          </a:stretch>
        </p:blipFill>
        <p:spPr>
          <a:xfrm>
            <a:off x="0" y="0"/>
            <a:ext cx="1756156" cy="685800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71736" y="642918"/>
            <a:ext cx="6115064" cy="58104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FF"/>
                </a:solidFill>
              </a:rPr>
              <a:t>Мы </a:t>
            </a:r>
            <a:r>
              <a:rPr lang="ru-RU" sz="3600" b="1" dirty="0">
                <a:solidFill>
                  <a:srgbClr val="0000FF"/>
                </a:solidFill>
              </a:rPr>
              <a:t>разные, но мы </a:t>
            </a:r>
            <a:r>
              <a:rPr lang="ru-RU" sz="3600" b="1" dirty="0" smtClean="0">
                <a:solidFill>
                  <a:srgbClr val="0000FF"/>
                </a:solidFill>
              </a:rPr>
              <a:t>похожи</a:t>
            </a:r>
            <a:endParaRPr lang="ru-RU" sz="3600" b="1" dirty="0">
              <a:solidFill>
                <a:srgbClr val="0000FF"/>
              </a:solidFill>
            </a:endParaRPr>
          </a:p>
        </p:txBody>
      </p:sp>
      <p:pic>
        <p:nvPicPr>
          <p:cNvPr id="7" name="Содержимое 3" descr="1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692276"/>
            <a:ext cx="445917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138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Региональный конкурс «Классный классный руководитель»</vt:lpstr>
      <vt:lpstr>Презентация PowerPoint</vt:lpstr>
      <vt:lpstr>  </vt:lpstr>
      <vt:lpstr>Шарль Морис Талейран</vt:lpstr>
      <vt:lpstr>Международный день Толерантности</vt:lpstr>
      <vt:lpstr>Презентация PowerPoint</vt:lpstr>
      <vt:lpstr>Что такое толерантность?</vt:lpstr>
      <vt:lpstr>Ладонь дружбы </vt:lpstr>
      <vt:lpstr>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Толерантность</dc:title>
  <dc:creator>User</dc:creator>
  <cp:lastModifiedBy>Екатерина Алексеевна Бугрова</cp:lastModifiedBy>
  <cp:revision>35</cp:revision>
  <dcterms:created xsi:type="dcterms:W3CDTF">2015-02-23T14:10:45Z</dcterms:created>
  <dcterms:modified xsi:type="dcterms:W3CDTF">2018-10-15T08:18:31Z</dcterms:modified>
</cp:coreProperties>
</file>