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38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ru-RU" dirty="0"/>
          </a:p>
        </p:txBody>
      </p:sp>
      <p:pic>
        <p:nvPicPr>
          <p:cNvPr id="3077" name="Picture 5" descr="C:\Users\Мария\Documents\Работа\ГИМНАЗИЯ\кл. рук -во\конфликт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0"/>
            <a:ext cx="9144000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475656" y="332656"/>
            <a:ext cx="63367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dirty="0" smtClean="0">
                <a:solidFill>
                  <a:srgbClr val="FF0000"/>
                </a:solidFill>
                <a:latin typeface="Arial Black" pitchFamily="34" charset="0"/>
              </a:rPr>
              <a:t>     </a:t>
            </a:r>
            <a:r>
              <a:rPr lang="ru-RU" sz="4800" b="1" i="1" dirty="0" smtClean="0">
                <a:solidFill>
                  <a:srgbClr val="FF0000"/>
                </a:solidFill>
                <a:latin typeface="Arial Black" pitchFamily="34" charset="0"/>
              </a:rPr>
              <a:t>«</a:t>
            </a:r>
            <a:r>
              <a:rPr lang="ru-RU" sz="4800" b="1" i="1" dirty="0" smtClean="0">
                <a:solidFill>
                  <a:srgbClr val="FF0000"/>
                </a:solidFill>
                <a:latin typeface="Arial Black" pitchFamily="34" charset="0"/>
              </a:rPr>
              <a:t>Ты меня не </a:t>
            </a:r>
            <a:r>
              <a:rPr lang="en-US" sz="4800" b="1" i="1" dirty="0" smtClean="0">
                <a:solidFill>
                  <a:srgbClr val="FF0000"/>
                </a:solidFill>
                <a:latin typeface="Arial Black" pitchFamily="34" charset="0"/>
              </a:rPr>
              <a:t>        </a:t>
            </a:r>
            <a:r>
              <a:rPr lang="ru-RU" sz="4800" b="1" i="1" dirty="0" smtClean="0">
                <a:solidFill>
                  <a:srgbClr val="FF0000"/>
                </a:solidFill>
                <a:latin typeface="Arial Black" pitchFamily="34" charset="0"/>
              </a:rPr>
              <a:t>слышишь</a:t>
            </a:r>
            <a:r>
              <a:rPr lang="ru-RU" sz="4800" b="1" i="1" dirty="0" smtClean="0">
                <a:solidFill>
                  <a:srgbClr val="FF0000"/>
                </a:solidFill>
                <a:latin typeface="Arial Black" pitchFamily="34" charset="0"/>
              </a:rPr>
              <a:t>!»</a:t>
            </a:r>
            <a:endParaRPr lang="ru-RU" sz="48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«Будьте рядом, но не вмешивайтесь»</a:t>
            </a:r>
            <a:endParaRPr lang="ru-RU" dirty="0"/>
          </a:p>
        </p:txBody>
      </p:sp>
      <p:pic>
        <p:nvPicPr>
          <p:cNvPr id="10242" name="Picture 2" descr="C:\Users\Мария\Documents\Работа\ГИМНАЗИЯ\кл. рук -во\забота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32657"/>
            <a:ext cx="4680520" cy="47119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«Если любишь , отпусти его»</a:t>
            </a:r>
            <a:endParaRPr lang="ru-RU" sz="4400" dirty="0"/>
          </a:p>
        </p:txBody>
      </p:sp>
      <p:pic>
        <p:nvPicPr>
          <p:cNvPr id="11266" name="Picture 2" descr="C:\Users\Мария\Documents\Работа\ГИМНАЗИЯ\кл. рук -во\семья10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93147"/>
            <a:ext cx="7848872" cy="4301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3" name="Picture 5" descr="C:\Users\Мария\Documents\Работа\ГИМНАЗИЯ\кл. рук -во\happy-family-2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372850" cy="142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3" name="Picture 5" descr="C:\Users\Мария\Documents\Работа\ГИМНАЗИЯ\кл. рук -во\семья 4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73066"/>
            <a:ext cx="4606835" cy="3084934"/>
          </a:xfrm>
          <a:prstGeom prst="rect">
            <a:avLst/>
          </a:prstGeom>
          <a:noFill/>
        </p:spPr>
      </p:pic>
      <p:pic>
        <p:nvPicPr>
          <p:cNvPr id="2052" name="Picture 4" descr="C:\Users\Мария\Documents\Работа\ГИМНАЗИЯ\кл. рук -во\семья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0"/>
            <a:ext cx="5328592" cy="4229041"/>
          </a:xfrm>
          <a:prstGeom prst="rect">
            <a:avLst/>
          </a:prstGeom>
          <a:noFill/>
        </p:spPr>
      </p:pic>
      <p:pic>
        <p:nvPicPr>
          <p:cNvPr id="2054" name="Picture 6" descr="C:\Users\Мария\Documents\Работа\ГИМНАЗИЯ\кл. рук -во\семья счастливая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707904" cy="3520162"/>
          </a:xfrm>
          <a:prstGeom prst="rect">
            <a:avLst/>
          </a:prstGeom>
          <a:noFill/>
        </p:spPr>
      </p:pic>
      <p:pic>
        <p:nvPicPr>
          <p:cNvPr id="2055" name="Picture 7" descr="C:\Users\Мария\Documents\Работа\ГИМНАЗИЯ\кл. рук -во\семья5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3488936"/>
            <a:ext cx="5076056" cy="3369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Мария\Documents\Работа\ГИМНАЗИЯ\кл. рук -во\комп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396536" cy="72271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Мария\Documents\Работа\ГИМНАЗИЯ\кл. рук -во\папа и дочь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1940" y="0"/>
            <a:ext cx="996696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7" name="Picture 3" descr="C:\Users\Мария\Documents\Работа\ГИМНАЗИЯ\кл. рук -во\семья8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69801" cy="6453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Мария\Documents\Работа\ГИМНАЗИЯ\кл. рук -во\ученик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93167" cy="64998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Мария\Documents\Работа\ГИМНАЗИЯ\кл. рук -во\семья 7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0"/>
            <a:ext cx="5727707" cy="3768228"/>
          </a:xfrm>
          <a:prstGeom prst="rect">
            <a:avLst/>
          </a:prstGeom>
          <a:noFill/>
        </p:spPr>
      </p:pic>
      <p:pic>
        <p:nvPicPr>
          <p:cNvPr id="8195" name="Picture 3" descr="C:\Users\Мария\Documents\Работа\ГИМНАЗИЯ\кл. рук -во\помощь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19289"/>
            <a:ext cx="5583142" cy="3738711"/>
          </a:xfrm>
          <a:prstGeom prst="rect">
            <a:avLst/>
          </a:prstGeom>
          <a:noFill/>
        </p:spPr>
      </p:pic>
      <p:pic>
        <p:nvPicPr>
          <p:cNvPr id="8196" name="Picture 4" descr="C:\Users\Мария\Documents\Работа\ГИМНАЗИЯ\кл. рук -во\поцелуй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24544" y="0"/>
            <a:ext cx="4711453" cy="3140968"/>
          </a:xfrm>
          <a:prstGeom prst="rect">
            <a:avLst/>
          </a:prstGeom>
          <a:noFill/>
        </p:spPr>
      </p:pic>
      <p:pic>
        <p:nvPicPr>
          <p:cNvPr id="8197" name="Picture 5" descr="C:\Users\Мария\Documents\Работа\ГИМНАЗИЯ\кл. рук -во\семья5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45577" y="4005064"/>
            <a:ext cx="4298423" cy="2852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/>
              <a:t>«Держать на ладони»</a:t>
            </a:r>
            <a:endParaRPr lang="ru-RU" sz="5400" dirty="0"/>
          </a:p>
        </p:txBody>
      </p:sp>
      <p:pic>
        <p:nvPicPr>
          <p:cNvPr id="9218" name="Picture 2" descr="C:\Users\Мария\Documents\Работа\ГИМНАЗИЯ\кл. рук -во\семья 7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131840" y="692696"/>
            <a:ext cx="5607983" cy="3689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</TotalTime>
  <Words>27</Words>
  <Application>Microsoft Office PowerPoint</Application>
  <PresentationFormat>Экран (4:3)</PresentationFormat>
  <Paragraphs>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 Black</vt:lpstr>
      <vt:lpstr>Verdana</vt:lpstr>
      <vt:lpstr>Wingdings 2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«Держать на ладони»</vt:lpstr>
      <vt:lpstr>«Будьте рядом, но не вмешивайтесь»</vt:lpstr>
      <vt:lpstr>«Если любишь , отпусти его»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</dc:creator>
  <cp:lastModifiedBy>Татьяна Бутакова</cp:lastModifiedBy>
  <cp:revision>13</cp:revision>
  <dcterms:created xsi:type="dcterms:W3CDTF">2015-03-12T08:10:47Z</dcterms:created>
  <dcterms:modified xsi:type="dcterms:W3CDTF">2019-05-16T08:34:21Z</dcterms:modified>
</cp:coreProperties>
</file>